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65" r:id="rId7"/>
    <p:sldId id="267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B64"/>
    <a:srgbClr val="923D04"/>
    <a:srgbClr val="641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366"/>
    <p:restoredTop sz="94722"/>
  </p:normalViewPr>
  <p:slideViewPr>
    <p:cSldViewPr snapToGrid="0" snapToObjects="1">
      <p:cViewPr varScale="1">
        <p:scale>
          <a:sx n="117" d="100"/>
          <a:sy n="117" d="100"/>
        </p:scale>
        <p:origin x="184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F5EDE-1C9C-6A47-A273-B487EC7F7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60CEE1-485C-BA46-8ABA-C64FAFA9A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2DDEF-CEFC-7541-888A-A2E2CEDD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A420F-1C7C-694E-9D7A-DE9961A0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E2C35-17C1-2944-8831-C84CBA1B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156C7-9934-0D44-B1CF-1DF8B81C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7CAD4-2CB8-714F-9776-6BF0F3FEF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EFDE-7827-C041-9595-9772179F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96E17-16B1-F246-846C-4F505E3D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A9330-0B19-2144-9FFD-B62A8875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8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749D97-9AEE-3B48-A546-EA8688E19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6B428-4EDE-1743-96A4-0F9EDBCA9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17F3D-CAB7-554B-A814-6B1C5508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E117D-2D60-7944-931B-8470C7687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31126-901C-A44D-ABBD-13429D144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E73A-CC50-4E48-A0FC-19A11131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25AFA-9808-4248-BF51-2A38659C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A31F-7959-D745-B8FA-18A97FDB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615DA-F04C-2E41-AC9C-DD820925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E5751-BC28-0545-8740-7BF1E69C0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D315-6CB6-4843-993C-A6C2489B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75C04-E113-9247-A0A7-804691868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EC22-8D00-AE43-8CC0-12A68DED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B083B-4CAE-4844-AD88-EF93E178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F3F3-466E-EC47-A83F-C505461C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94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EFAA6-E503-2B45-AA5F-E07F4C72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5505-AC81-E942-936A-4FFA3D4B2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7619E-238B-8040-B3CD-6D912A226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E8BB13-07E2-C245-B948-B91DEAA73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C2B6B-A749-3141-9636-0EE9CEBBA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7C8FD-86C6-2642-994B-466878D22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90E5-19AE-854A-8A5C-A30CB4288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3006A-6D74-0245-8F3D-F5D88F1A2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BB56-F122-6B4B-9A0E-29777C751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C4496-6790-E84F-9050-B0F0B6A614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B6FD0-49FF-6F47-A75B-22201416C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244B27-9D80-6048-886E-439EA30D7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AC36AA-9F46-0E48-89CE-5FD1ADDC7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B6C03-4076-904A-BAA2-8EAF5F47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8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ED49D-B8A6-0249-A0B7-3B368D96D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E06C0-F6A4-0740-BD83-52BDEED6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E49C0-B4F9-0846-B100-A0209D203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7FDB8-1581-BC49-A786-3C9CD2294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9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CF4BE-493E-7849-9E93-9AEE0178E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2309A-8A48-CE41-9030-2144F520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4E606-F64A-654E-99F9-DBFB083C8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3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A0A44-04CF-474C-9F3B-A90662F69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D8C7C-4042-5240-A4FD-266208626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067CE-CB04-EC41-894F-C24727529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19A397-E625-1F4D-B38B-8FA41784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CC8C2-E831-3F40-B06F-AA5C8A62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579AB-6432-4B44-AC0E-41BDA81E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921D-643A-6748-B22F-36D7811BC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8C61D7-3027-1E49-A60C-1513EC924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D40C93-2AB1-8A4C-927A-0E350BCA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E8BD-6D48-5045-AA0B-DE8A63EA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4B04D-CB46-C943-B79F-FF0573CC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1D1C2-A739-AA4C-831F-BBA24E792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26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0A10B-0D3A-BE4E-B5C4-263F6838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9669A-0C99-F348-A297-6F14BB29B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A79C7-7AF2-614C-92AD-00659938A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EEE84-B01F-7049-87FC-A38B8A39ED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47E0-1577-1845-9D94-D1F165EEB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9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64B36A2-3B87-2C43-8517-375DC7A0A3D7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891" y="3625271"/>
              <a:ext cx="399734" cy="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2EB12CD-A0B2-3045-95AF-6619E2EB3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8800" y="3306616"/>
              <a:ext cx="432061" cy="122384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B88935-AC47-534C-B635-52F38A6F11E4}"/>
                </a:ext>
              </a:extLst>
            </p:cNvPr>
            <p:cNvSpPr txBox="1"/>
            <p:nvPr/>
          </p:nvSpPr>
          <p:spPr>
            <a:xfrm>
              <a:off x="3094179" y="34252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BBFE94-FDAA-8647-AB25-9E37A48888FE}"/>
                </a:ext>
              </a:extLst>
            </p:cNvPr>
            <p:cNvSpPr txBox="1"/>
            <p:nvPr/>
          </p:nvSpPr>
          <p:spPr>
            <a:xfrm>
              <a:off x="6373089" y="3225161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DCDCA8B-E8AB-1E4A-A271-7CAB60D5758D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Overview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13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EBEE6F-893B-214C-8096-99546223EA26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BAF286-10C9-FB4A-A77C-FA1686DA2AE8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E816C-1AE3-D848-84B2-A5B097B13AD9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943927" y="2512291"/>
              <a:ext cx="362789" cy="17087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07626" y="2922963"/>
              <a:ext cx="327792" cy="152746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In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120</a:t>
              </a:r>
              <a:r>
                <a:rPr lang="en-US" sz="2400" b="1" dirty="0">
                  <a:latin typeface="Avenir Book" panose="02000503020000020003" pitchFamily="2" charset="0"/>
                </a:rPr>
                <a:t> 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E6FFA-0C9B-B843-8D9E-07232DC384DC}"/>
                </a:ext>
              </a:extLst>
            </p:cNvPr>
            <p:cNvSpPr txBox="1"/>
            <p:nvPr/>
          </p:nvSpPr>
          <p:spPr>
            <a:xfrm>
              <a:off x="4180739" y="83252"/>
              <a:ext cx="526476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96BE5EA-0B71-A94F-934F-215F71687C51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Division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85BA8D9-1FA0-B840-AD39-A4C653371DDE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51527C-A428-F440-9557-FB5E4DBBEDD0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5BF8A4-9570-4746-BC74-568C9A768644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6227879" y="4498109"/>
              <a:ext cx="0" cy="318653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3919" y="5278241"/>
              <a:ext cx="69175" cy="300528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  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180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540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49291C-2228-7E44-B094-C2896BBDD8EF}"/>
                </a:ext>
              </a:extLst>
            </p:cNvPr>
            <p:cNvSpPr txBox="1"/>
            <p:nvPr/>
          </p:nvSpPr>
          <p:spPr>
            <a:xfrm>
              <a:off x="3268502" y="64780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693B8D0-92B7-0A41-ABE5-EF442A485948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890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7247D-51C0-954F-A234-6520F20427C2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76170" y="2757054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38029" y="5056568"/>
              <a:ext cx="115353" cy="272814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308438" y="4156364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67000" y="28108"/>
              <a:ext cx="244994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160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720108" y="558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2FDA434-427A-944D-8B49-A5F88B242DC3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9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ECCB32-C724-744E-9792-1C380C93C5F6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15952" y="2618509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87776" y="3680350"/>
              <a:ext cx="318551" cy="9732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834909" y="3429000"/>
              <a:ext cx="365073" cy="149613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2782455" cy="1938992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3% of $390,000?</a:t>
              </a: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$390,000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.03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$11,700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667000" y="732897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375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Conversion: 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8CDE6E-8A31-9F49-85D6-2D6CD9140D65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>
              <a:off x="3486684" y="3294879"/>
              <a:ext cx="373944" cy="0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3563598" y="2461186"/>
              <a:ext cx="363346" cy="12889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4652341" cy="830997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8.5 nm in other units? </a:t>
              </a:r>
            </a:p>
            <a:p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8.5 nm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9.78 </a:t>
              </a:r>
              <a:r>
                <a:rPr lang="en-US" sz="2400" b="1" dirty="0" err="1">
                  <a:solidFill>
                    <a:srgbClr val="00B050"/>
                  </a:solidFill>
                  <a:latin typeface="Avenir Book" panose="02000503020000020003" pitchFamily="2" charset="0"/>
                </a:rPr>
                <a:t>sm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15.74 km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AF6372B-FE20-7340-BC16-2B6332054858}"/>
                </a:ext>
              </a:extLst>
            </p:cNvPr>
            <p:cNvCxnSpPr>
              <a:cxnSpLocks/>
            </p:cNvCxnSpPr>
            <p:nvPr/>
          </p:nvCxnSpPr>
          <p:spPr>
            <a:xfrm>
              <a:off x="5828557" y="922947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5777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Conversion: 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8CDE6E-8A31-9F49-85D6-2D6CD9140D65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07740" y="1698165"/>
              <a:ext cx="86489" cy="426472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  <a:effectLst>
              <a:outerShdw blurRad="50800" dir="1800000" sx="1000" sy="1000" algn="ctr" rotWithShape="0">
                <a:schemeClr val="bg1">
                  <a:alpha val="43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409764" y="3806275"/>
              <a:ext cx="260380" cy="289879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4652341" cy="830997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64 kg in </a:t>
              </a:r>
              <a:r>
                <a:rPr lang="en-US" sz="2400" b="1" dirty="0" err="1">
                  <a:solidFill>
                    <a:srgbClr val="FF0000"/>
                  </a:solidFill>
                  <a:latin typeface="Avenir Book" panose="02000503020000020003" pitchFamily="2" charset="0"/>
                </a:rPr>
                <a:t>lbs</a:t>
              </a:r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? </a:t>
              </a:r>
            </a:p>
            <a:p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64 kg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141 </a:t>
              </a:r>
              <a:r>
                <a:rPr lang="en-US" sz="2400" b="1" dirty="0" err="1">
                  <a:solidFill>
                    <a:srgbClr val="00B050"/>
                  </a:solidFill>
                  <a:latin typeface="Avenir Book" panose="02000503020000020003" pitchFamily="2" charset="0"/>
                </a:rPr>
                <a:t>lb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88248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C8250BD-3299-3E4E-A446-20449DB01718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0150" y="3985167"/>
              <a:ext cx="308830" cy="91177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42516" y="2193727"/>
              <a:ext cx="189276" cy="25997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4842132" y="1455893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FDA434-427A-944D-8B49-A5F88B242DC3}"/>
                </a:ext>
              </a:extLst>
            </p:cNvPr>
            <p:cNvSpPr txBox="1"/>
            <p:nvPr/>
          </p:nvSpPr>
          <p:spPr>
            <a:xfrm>
              <a:off x="2667000" y="5226784"/>
              <a:ext cx="6858000" cy="1631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</a:t>
              </a:r>
              <a:r>
                <a:rPr lang="en-US" sz="2000" b="1" dirty="0">
                  <a:solidFill>
                    <a:srgbClr val="00B05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12,500 ft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and want to descent to sea level at </a:t>
              </a:r>
              <a:r>
                <a:rPr lang="en-US" sz="2000" b="1" dirty="0">
                  <a:solidFill>
                    <a:srgbClr val="00B0F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500 ft/min</a:t>
              </a:r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It will take 25 minutes (opposite          ) to descend</a:t>
              </a: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180 knots [3 nm/min (180/60)]: start descent </a:t>
              </a:r>
              <a:r>
                <a:rPr lang="en-US" sz="2000" b="1" dirty="0">
                  <a:solidFill>
                    <a:srgbClr val="FF000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75 nm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out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8C6F89-B1CF-544A-8601-CAE22B2FE985}"/>
                </a:ext>
              </a:extLst>
            </p:cNvPr>
            <p:cNvSpPr txBox="1"/>
            <p:nvPr/>
          </p:nvSpPr>
          <p:spPr>
            <a:xfrm>
              <a:off x="6444561" y="5842337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70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150</Words>
  <Application>Microsoft Macintosh PowerPoint</Application>
  <PresentationFormat>Widescreen</PresentationFormat>
  <Paragraphs>47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Kudija</dc:creator>
  <cp:lastModifiedBy>Matthew Kudija</cp:lastModifiedBy>
  <cp:revision>13</cp:revision>
  <dcterms:created xsi:type="dcterms:W3CDTF">2020-07-18T18:54:00Z</dcterms:created>
  <dcterms:modified xsi:type="dcterms:W3CDTF">2020-09-26T01:10:32Z</dcterms:modified>
</cp:coreProperties>
</file>

<file path=docProps/thumbnail.jpeg>
</file>